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0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-8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9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4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jpe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55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Charles </a:t>
            </a:r>
            <a:r>
              <a:rPr lang="en-US" dirty="0" err="1"/>
              <a:t>Tortoe</a:t>
            </a:r>
            <a:r>
              <a:rPr lang="en-US" dirty="0"/>
              <a:t> (Dr.) – 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2377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Council for Scientific and Industrial Research-Food Research Institute (CSIR-Food Research Institute) – Accra, Ghana. </a:t>
            </a:r>
            <a:r>
              <a:rPr lang="en-US" sz="1200" dirty="0"/>
              <a:t>Occupied various positions over a 21 year period, serving as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Acting Director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Deputy Director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Head of Division of Food Technology Research Division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Principal Research Scientist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Head of Division of Food Processing and Engineering Division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Senior Research Scientist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Research Scientist</a:t>
            </a:r>
          </a:p>
          <a:p>
            <a:pPr marL="183224" lvl="1" defTabSz="642915">
              <a:spcAft>
                <a:spcPts val="300"/>
              </a:spcAft>
              <a:buClr>
                <a:schemeClr val="tx1"/>
              </a:buClr>
              <a:defRPr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Dr. </a:t>
            </a:r>
            <a:r>
              <a:rPr lang="en-US" sz="1200" dirty="0" err="1">
                <a:solidFill>
                  <a:prstClr val="black"/>
                </a:solidFill>
              </a:rPr>
              <a:t>Tortoe</a:t>
            </a:r>
            <a:r>
              <a:rPr lang="en-US" sz="1200" dirty="0">
                <a:solidFill>
                  <a:prstClr val="black"/>
                </a:solidFill>
              </a:rPr>
              <a:t> has a </a:t>
            </a:r>
            <a:r>
              <a:rPr lang="en-US" sz="1200" dirty="0">
                <a:solidFill>
                  <a:srgbClr val="FF0000"/>
                </a:solidFill>
              </a:rPr>
              <a:t>PHD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Greenwich </a:t>
            </a:r>
            <a:r>
              <a:rPr lang="en-US" sz="1200" dirty="0">
                <a:solidFill>
                  <a:prstClr val="black"/>
                </a:solidFill>
              </a:rPr>
              <a:t>(United Kingdom)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an </a:t>
            </a:r>
            <a:r>
              <a:rPr lang="en-US" sz="1200" dirty="0">
                <a:solidFill>
                  <a:srgbClr val="FF0000"/>
                </a:solidFill>
              </a:rPr>
              <a:t>MPhil in Botany (Microbiology) </a:t>
            </a:r>
            <a:r>
              <a:rPr lang="en-US" sz="1200" dirty="0">
                <a:solidFill>
                  <a:prstClr val="black"/>
                </a:solidFill>
              </a:rPr>
              <a:t>and a </a:t>
            </a:r>
            <a:r>
              <a:rPr lang="en-US" sz="1200" dirty="0">
                <a:solidFill>
                  <a:srgbClr val="FF0000"/>
                </a:solidFill>
              </a:rPr>
              <a:t>BSc. degree</a:t>
            </a:r>
            <a:r>
              <a:rPr lang="en-US" sz="1200" dirty="0">
                <a:solidFill>
                  <a:prstClr val="black"/>
                </a:solidFill>
              </a:rPr>
              <a:t> in </a:t>
            </a:r>
            <a:r>
              <a:rPr lang="en-US" sz="1200" dirty="0">
                <a:solidFill>
                  <a:srgbClr val="FF0000"/>
                </a:solidFill>
              </a:rPr>
              <a:t>Botany</a:t>
            </a:r>
            <a:r>
              <a:rPr lang="en-US" sz="1200" dirty="0">
                <a:solidFill>
                  <a:prstClr val="black"/>
                </a:solidFill>
              </a:rPr>
              <a:t>, both from the </a:t>
            </a:r>
            <a:r>
              <a:rPr lang="en-US" sz="1200" dirty="0">
                <a:solidFill>
                  <a:srgbClr val="FF0000"/>
                </a:solidFill>
              </a:rPr>
              <a:t>University of Ghana, Legon </a:t>
            </a:r>
            <a:r>
              <a:rPr lang="en-US" sz="1200" dirty="0">
                <a:solidFill>
                  <a:prstClr val="black"/>
                </a:solidFill>
              </a:rPr>
              <a:t>(Ghana)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962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Dr. </a:t>
            </a:r>
            <a:r>
              <a:rPr lang="en-US" sz="1200" dirty="0" err="1"/>
              <a:t>Tortoe</a:t>
            </a:r>
            <a:r>
              <a:rPr lang="en-US" sz="1200" dirty="0"/>
              <a:t> specializes in food processing and preservation of root and tuber crops, fruits and vegetables and cereals and legumes. He is also experienced in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product development, food safety and quality control, HACCP, training, development and promoting farmers, processors, Micro-Small-Medium Scale Enterprises in Ghana.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9BBCDC8E-89F5-437E-939B-366E3BD58DD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261E2E6-1597-46A9-A538-79DD99E27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3D26417D-CF4D-44E5-947A-5A2A835ABB0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F09B9B5-9CAA-4526-A15C-E544BDDE03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506CDE-BB22-48D6-9FA2-9578DE307E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A7CAA17-C9FE-4198-BDE9-2B36416BEF3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AF11744-08F1-184D-9D60-00CD7F80EA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r="1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41371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14897</TotalTime>
  <Words>170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Charles Tortoe (Dr.)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619</cp:revision>
  <dcterms:created xsi:type="dcterms:W3CDTF">2020-03-25T12:28:14Z</dcterms:created>
  <dcterms:modified xsi:type="dcterms:W3CDTF">2020-10-06T08:48:37Z</dcterms:modified>
</cp:coreProperties>
</file>